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9" d="100"/>
          <a:sy n="109" d="100"/>
        </p:scale>
        <p:origin x="1062" y="103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a Word" userId="e4461c5b8fe3f907" providerId="LiveId" clId="{F7A8E437-CC86-4F79-A7CB-53FF42A07515}"/>
    <pc:docChg chg="custSel modSld">
      <pc:chgData name="Mama Word" userId="e4461c5b8fe3f907" providerId="LiveId" clId="{F7A8E437-CC86-4F79-A7CB-53FF42A07515}" dt="2024-12-11T18:02:08.848" v="21" actId="6549"/>
      <pc:docMkLst>
        <pc:docMk/>
      </pc:docMkLst>
      <pc:sldChg chg="modSp mod">
        <pc:chgData name="Mama Word" userId="e4461c5b8fe3f907" providerId="LiveId" clId="{F7A8E437-CC86-4F79-A7CB-53FF42A07515}" dt="2024-12-11T18:02:08.848" v="21" actId="6549"/>
        <pc:sldMkLst>
          <pc:docMk/>
          <pc:sldMk cId="707789176" sldId="258"/>
        </pc:sldMkLst>
        <pc:spChg chg="mod">
          <ac:chgData name="Mama Word" userId="e4461c5b8fe3f907" providerId="LiveId" clId="{F7A8E437-CC86-4F79-A7CB-53FF42A07515}" dt="2024-12-11T18:02:08.848" v="21" actId="6549"/>
          <ac:spMkLst>
            <pc:docMk/>
            <pc:sldMk cId="707789176" sldId="258"/>
            <ac:spMk id="2" creationId="{A29DE7F2-E890-4744-88DD-A75F5E300513}"/>
          </ac:spMkLst>
        </pc:spChg>
      </pc:sldChg>
      <pc:sldChg chg="delSp mod">
        <pc:chgData name="Mama Word" userId="e4461c5b8fe3f907" providerId="LiveId" clId="{F7A8E437-CC86-4F79-A7CB-53FF42A07515}" dt="2024-12-11T16:36:48.494" v="0" actId="478"/>
        <pc:sldMkLst>
          <pc:docMk/>
          <pc:sldMk cId="2436493926" sldId="276"/>
        </pc:sldMkLst>
        <pc:spChg chg="del">
          <ac:chgData name="Mama Word" userId="e4461c5b8fe3f907" providerId="LiveId" clId="{F7A8E437-CC86-4F79-A7CB-53FF42A07515}" dt="2024-12-11T16:36:48.494" v="0" actId="478"/>
          <ac:spMkLst>
            <pc:docMk/>
            <pc:sldMk cId="2436493926" sldId="276"/>
            <ac:spMk id="3" creationId="{24AFFC60-19C3-4901-93F7-7AAF4C09F8C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an </a:t>
            </a:r>
            <a:r>
              <a:rPr lang="en-US" dirty="0" err="1"/>
              <a:t>ebook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The bible with your comments</a:t>
            </a:r>
            <a:br>
              <a:rPr lang="en-US" dirty="0"/>
            </a:br>
            <a:br>
              <a:rPr lang="en-US" sz="3100" dirty="0"/>
            </a:br>
            <a:r>
              <a:rPr lang="en-US" sz="3100" dirty="0">
                <a:effectLst/>
                <a:latin typeface="Calibri" panose="020F0502020204030204" pitchFamily="34" charset="0"/>
              </a:rPr>
              <a:t>A Secure, Token-Based API for Managing Personalized Bible Comments</a:t>
            </a:r>
            <a:endParaRPr lang="en-US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7D8B85-3941-7123-35D9-A273E46F14D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4974956"/>
            <a:ext cx="3641869" cy="1290631"/>
          </a:xfrm>
        </p:spPr>
        <p:txBody>
          <a:bodyPr/>
          <a:lstStyle/>
          <a:p>
            <a:r>
              <a:rPr lang="en-US" sz="2800" dirty="0"/>
              <a:t>December</a:t>
            </a:r>
            <a:r>
              <a:rPr lang="en-US" dirty="0"/>
              <a:t>, </a:t>
            </a:r>
            <a:r>
              <a:rPr lang="en-US" sz="2800" dirty="0"/>
              <a:t>2024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ACB52-720A-2AF5-FC9B-3849F82C5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64650" y="4974956"/>
            <a:ext cx="4107052" cy="1285315"/>
          </a:xfrm>
        </p:spPr>
        <p:txBody>
          <a:bodyPr>
            <a:normAutofit/>
          </a:bodyPr>
          <a:lstStyle/>
          <a:p>
            <a:r>
              <a:rPr lang="en-US" sz="2800" dirty="0"/>
              <a:t>Author:   Allyson Ugarte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1507827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154264"/>
            <a:ext cx="6338887" cy="4432515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Calibri" panose="020F0502020204030204" pitchFamily="34" charset="0"/>
              </a:rPr>
              <a:t>Objective</a:t>
            </a:r>
            <a:r>
              <a:rPr lang="en-US" sz="2400" dirty="0">
                <a:effectLst/>
                <a:latin typeface="Calibri" panose="020F0502020204030204" pitchFamily="34" charset="0"/>
              </a:rPr>
              <a:t>: Build a system to manage user-specific comments on Bible verses.</a:t>
            </a:r>
            <a:endParaRPr lang="en-US" dirty="0"/>
          </a:p>
          <a:p>
            <a:pPr rtl="0" fontAlgn="ctr"/>
            <a:r>
              <a:rPr lang="en-US" sz="2400" dirty="0">
                <a:effectLst/>
                <a:latin typeface="Calibri" panose="020F0502020204030204" pitchFamily="34" charset="0"/>
              </a:rPr>
              <a:t>- Secure user authentication with tokens.</a:t>
            </a:r>
          </a:p>
          <a:p>
            <a:pPr rtl="0" fontAlgn="ctr"/>
            <a:r>
              <a:rPr lang="en-US" sz="2400" dirty="0">
                <a:effectLst/>
                <a:latin typeface="Calibri" panose="020F0502020204030204" pitchFamily="34" charset="0"/>
              </a:rPr>
              <a:t>- Add, edit, and delete comments for specific Bible verses.</a:t>
            </a:r>
          </a:p>
          <a:p>
            <a:pPr rtl="0" fontAlgn="ctr"/>
            <a:r>
              <a:rPr lang="en-US" sz="2400" dirty="0">
                <a:effectLst/>
                <a:latin typeface="Calibri" panose="020F0502020204030204" pitchFamily="34" charset="0"/>
              </a:rPr>
              <a:t>- Generate personalized PDFs with user comments.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091" y="660400"/>
            <a:ext cx="8017909" cy="5537284"/>
          </a:xfrm>
        </p:spPr>
        <p:txBody>
          <a:bodyPr>
            <a:normAutofit fontScale="90000"/>
          </a:bodyPr>
          <a:lstStyle/>
          <a:p>
            <a:pPr marL="0" marR="0"/>
            <a:r>
              <a:rPr lang="en-US" sz="2800" b="1" dirty="0">
                <a:effectLst/>
                <a:latin typeface="Calibri" panose="020F0502020204030204" pitchFamily="34" charset="0"/>
              </a:rPr>
              <a:t>Technology Stack</a:t>
            </a:r>
            <a:br>
              <a:rPr lang="en-US" sz="2800" b="1" dirty="0">
                <a:effectLst/>
                <a:latin typeface="Calibri" panose="020F0502020204030204" pitchFamily="34" charset="0"/>
              </a:rPr>
            </a:br>
            <a:br>
              <a:rPr lang="en-US" sz="2800" b="1" dirty="0">
                <a:effectLst/>
                <a:latin typeface="Calibri" panose="020F050202020403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</a:rPr>
              <a:t>Backend</a:t>
            </a:r>
            <a:r>
              <a:rPr lang="en-US" sz="2800" dirty="0">
                <a:effectLst/>
                <a:latin typeface="Calibri" panose="020F0502020204030204" pitchFamily="34" charset="0"/>
              </a:rPr>
              <a:t>: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Node.js, Express.js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MongoDB for database management.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REDIS FOR CACHING SCRIPTURE TEXT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JSON Web Tokens (JWT) for secure authentication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Pagination in </a:t>
            </a:r>
            <a:r>
              <a:rPr lang="en-US" sz="2800">
                <a:effectLst/>
                <a:latin typeface="Calibri" panose="020F0502020204030204" pitchFamily="34" charset="0"/>
              </a:rPr>
              <a:t>ebook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</a:rPr>
              <a:t>Frontend</a:t>
            </a:r>
            <a:r>
              <a:rPr lang="en-US" sz="2800" dirty="0">
                <a:effectLst/>
                <a:latin typeface="Calibri" panose="020F0502020204030204" pitchFamily="34" charset="0"/>
              </a:rPr>
              <a:t>: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Postman for API testing and debugging.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Swagger for API documentation.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</a:rPr>
              <a:t>Utilities</a:t>
            </a:r>
            <a:r>
              <a:rPr lang="en-US" sz="2800" dirty="0">
                <a:effectLst/>
                <a:latin typeface="Calibri" panose="020F0502020204030204" pitchFamily="34" charset="0"/>
              </a:rPr>
              <a:t>: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curl for manual endpoint testing.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Logging with Winston.</a:t>
            </a:r>
            <a:br>
              <a:rPr lang="en-US" sz="1100" dirty="0">
                <a:effectLst/>
                <a:latin typeface="Calibri" panose="020F0502020204030204" pitchFamily="34" charset="0"/>
              </a:rPr>
            </a:b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  <a:br>
              <a:rPr lang="en-US" sz="1100" dirty="0">
                <a:effectLst/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3886635" cy="387483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5856515"/>
          </a:xfrm>
        </p:spPr>
        <p:txBody>
          <a:bodyPr>
            <a:normAutofit/>
          </a:bodyPr>
          <a:lstStyle/>
          <a:p>
            <a:pPr marL="0" marR="0"/>
            <a:r>
              <a:rPr lang="en-US" sz="2800" dirty="0">
                <a:effectLst/>
                <a:latin typeface="Calibri" panose="020F0502020204030204" pitchFamily="34" charset="0"/>
              </a:rPr>
              <a:t>User Authentication with JWT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</a:rPr>
              <a:t>Why JWT?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Stateless and secure.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br>
              <a:rPr lang="en-US" sz="2800" dirty="0">
                <a:effectLst/>
                <a:latin typeface="Calibri" panose="020F0502020204030204" pitchFamily="34" charset="0"/>
              </a:rPr>
            </a:b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</a:rPr>
              <a:t>How it Works</a:t>
            </a:r>
            <a:r>
              <a:rPr lang="en-US" sz="2800" dirty="0">
                <a:effectLst/>
                <a:latin typeface="Calibri" panose="020F0502020204030204" pitchFamily="34" charset="0"/>
              </a:rPr>
              <a:t>: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Users receive a token upon login.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Token includes a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userId</a:t>
            </a:r>
            <a:r>
              <a:rPr lang="en-US" sz="2800" dirty="0">
                <a:effectLst/>
                <a:latin typeface="Calibri" panose="020F0502020204030204" pitchFamily="34" charset="0"/>
              </a:rPr>
              <a:t> to personalize requests.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</a:rPr>
              <a:t>Token is validated on every request for secure access.</a:t>
            </a:r>
            <a:br>
              <a:rPr lang="en-US" sz="2800" dirty="0">
                <a:effectLst/>
                <a:latin typeface="Calibri" panose="020F0502020204030204" pitchFamily="34" charset="0"/>
              </a:rPr>
            </a:br>
            <a:r>
              <a:rPr lang="en-US" sz="2800" dirty="0"/>
              <a:t> 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242654"/>
          </a:xfrm>
        </p:spPr>
        <p:txBody>
          <a:bodyPr/>
          <a:lstStyle/>
          <a:p>
            <a:r>
              <a:rPr lang="en-US" dirty="0"/>
              <a:t>Core API Endpoints"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0500" y="3059430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POST /</a:t>
            </a:r>
            <a:r>
              <a:rPr lang="en-US" sz="1800" dirty="0">
                <a:effectLst/>
                <a:latin typeface="Calibri" panose="020F0502020204030204" pitchFamily="34" charset="0"/>
              </a:rPr>
              <a:t>: Add a comment to a Bible verse.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PUT /</a:t>
            </a:r>
            <a:r>
              <a:rPr lang="en-US" sz="1800" dirty="0">
                <a:effectLst/>
                <a:latin typeface="Calibri" panose="020F0502020204030204" pitchFamily="34" charset="0"/>
              </a:rPr>
              <a:t>: Edit an existing comment.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DELETE /</a:t>
            </a:r>
            <a:r>
              <a:rPr lang="en-US" sz="1800" dirty="0">
                <a:effectLst/>
                <a:latin typeface="Calibri" panose="020F0502020204030204" pitchFamily="34" charset="0"/>
              </a:rPr>
              <a:t>: Remove a comment by book, chapter, and verse.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GET /comments/generate-pdf</a:t>
            </a:r>
            <a:r>
              <a:rPr lang="en-US" sz="1800" dirty="0">
                <a:effectLst/>
                <a:latin typeface="Calibri" panose="020F0502020204030204" pitchFamily="34" charset="0"/>
              </a:rPr>
              <a:t>: Generate a personalized PDF with user comments.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1029586"/>
          </a:xfrm>
        </p:spPr>
        <p:txBody>
          <a:bodyPr>
            <a:normAutofit/>
          </a:bodyPr>
          <a:lstStyle/>
          <a:p>
            <a:r>
              <a:rPr lang="en-US" dirty="0"/>
              <a:t>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3721" y="1774048"/>
            <a:ext cx="4377774" cy="3163607"/>
          </a:xfrm>
        </p:spPr>
        <p:txBody>
          <a:bodyPr>
            <a:normAutofit fontScale="25000" lnSpcReduction="20000"/>
          </a:bodyPr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en-US" sz="8600" dirty="0" err="1">
                <a:effectLst/>
                <a:latin typeface="Calibri" panose="020F0502020204030204" pitchFamily="34" charset="0"/>
              </a:rPr>
              <a:t>userId</a:t>
            </a:r>
            <a:r>
              <a:rPr lang="en-US" sz="8600" dirty="0">
                <a:effectLst/>
                <a:latin typeface="Calibri" panose="020F0502020204030204" pitchFamily="34" charset="0"/>
              </a:rPr>
              <a:t>: Identifies the user.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8600" dirty="0">
                <a:effectLst/>
                <a:latin typeface="Calibri" panose="020F0502020204030204" pitchFamily="34" charset="0"/>
              </a:rPr>
              <a:t>book: Bible book (e.g., Genesis).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8600" dirty="0">
                <a:effectLst/>
                <a:latin typeface="Calibri" panose="020F0502020204030204" pitchFamily="34" charset="0"/>
              </a:rPr>
              <a:t>chapter: Chapter number.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8600" dirty="0">
                <a:effectLst/>
                <a:latin typeface="Calibri" panose="020F0502020204030204" pitchFamily="34" charset="0"/>
              </a:rPr>
              <a:t>verse: Verse number.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8600" dirty="0">
                <a:effectLst/>
                <a:latin typeface="Calibri" panose="020F0502020204030204" pitchFamily="34" charset="0"/>
              </a:rPr>
              <a:t>comment: User-specific comment.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EB7E-CD2B-597F-DE14-6D9D1575EF70}"/>
              </a:ext>
            </a:extLst>
          </p:cNvPr>
          <p:cNvSpPr txBox="1"/>
          <p:nvPr/>
        </p:nvSpPr>
        <p:spPr>
          <a:xfrm>
            <a:off x="8951495" y="1443841"/>
            <a:ext cx="3240505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+---------------------+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     comments       |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+---------------------+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_id: </a:t>
            </a:r>
            <a:r>
              <a:rPr lang="en-US" sz="2200" dirty="0" err="1">
                <a:solidFill>
                  <a:schemeClr val="tx2"/>
                </a:solidFill>
                <a:latin typeface="Calibri" panose="020F0502020204030204" pitchFamily="34" charset="0"/>
              </a:rPr>
              <a:t>ObjectId</a:t>
            </a: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       |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</a:t>
            </a:r>
            <a:r>
              <a:rPr lang="en-US" sz="2200" dirty="0" err="1">
                <a:solidFill>
                  <a:schemeClr val="tx2"/>
                </a:solidFill>
                <a:latin typeface="Calibri" panose="020F0502020204030204" pitchFamily="34" charset="0"/>
              </a:rPr>
              <a:t>userId</a:t>
            </a:r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: String      |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book: String        |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chapter: Integer    |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verse: Integer      |</a:t>
            </a:r>
          </a:p>
          <a:p>
            <a:r>
              <a:rPr lang="en-US" sz="2200" dirty="0">
                <a:solidFill>
                  <a:schemeClr val="tx2"/>
                </a:solidFill>
                <a:latin typeface="Calibri" panose="020F0502020204030204" pitchFamily="34" charset="0"/>
              </a:rPr>
              <a:t>| comment: String     </a:t>
            </a:r>
            <a:r>
              <a:rPr lang="en-US" dirty="0"/>
              <a:t>|</a:t>
            </a:r>
          </a:p>
          <a:p>
            <a:r>
              <a:rPr lang="en-US" dirty="0"/>
              <a:t>+---------------------+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sz="4400" b="1" dirty="0">
                <a:effectLst/>
                <a:latin typeface="Calibri" panose="020F0502020204030204" pitchFamily="34" charset="0"/>
              </a:rPr>
              <a:t>Project Proposal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71735" y="1909011"/>
            <a:ext cx="9647149" cy="41869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</a:rPr>
              <a:t>  </a:t>
            </a:r>
            <a:r>
              <a:rPr lang="en-US" sz="2800" dirty="0">
                <a:latin typeface="Calibri" panose="020F0502020204030204" pitchFamily="34" charset="0"/>
              </a:rPr>
              <a:t>I</a:t>
            </a:r>
            <a:r>
              <a:rPr lang="en-US" sz="2800" dirty="0">
                <a:effectLst/>
                <a:latin typeface="Calibri" panose="020F0502020204030204" pitchFamily="34" charset="0"/>
              </a:rPr>
              <a:t>mplement a token-based authentication system.(24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hrs</a:t>
            </a:r>
            <a:r>
              <a:rPr lang="en-US" sz="2800" dirty="0">
                <a:effectLst/>
                <a:latin typeface="Calibri" panose="020F0502020204030204" pitchFamily="34" charset="0"/>
              </a:rPr>
              <a:t>)</a:t>
            </a:r>
          </a:p>
          <a:p>
            <a:pPr rtl="0" fontAlgn="ctr"/>
            <a:r>
              <a:rPr lang="en-US" sz="2800" dirty="0">
                <a:effectLst/>
                <a:latin typeface="Calibri" panose="020F0502020204030204" pitchFamily="34" charset="0"/>
              </a:rPr>
              <a:t>	</a:t>
            </a: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</a:rPr>
              <a:t>  Integrate CRUD operations for Bible verse comments. (24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hrs</a:t>
            </a:r>
            <a:r>
              <a:rPr lang="en-US" sz="2800" dirty="0">
                <a:effectLst/>
                <a:latin typeface="Calibri" panose="020F0502020204030204" pitchFamily="34" charset="0"/>
              </a:rPr>
              <a:t>)</a:t>
            </a:r>
          </a:p>
          <a:p>
            <a:pPr rtl="0" fontAlgn="ctr"/>
            <a:endParaRPr lang="en-US" sz="2800" dirty="0">
              <a:effectLst/>
              <a:latin typeface="Calibri" panose="020F0502020204030204" pitchFamily="34" charset="0"/>
            </a:endParaRP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</a:rPr>
              <a:t>  Enable PDF generation personalized for each user. (48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hrs</a:t>
            </a:r>
            <a:r>
              <a:rPr lang="en-US" sz="2800" dirty="0">
                <a:effectLst/>
                <a:latin typeface="Calibri" panose="020F0502020204030204" pitchFamily="34" charset="0"/>
              </a:rPr>
              <a:t>)</a:t>
            </a:r>
          </a:p>
          <a:p>
            <a:pPr rtl="0" fontAlgn="ctr"/>
            <a:endParaRPr lang="en-US" sz="2800" dirty="0">
              <a:effectLst/>
              <a:latin typeface="Calibri" panose="020F0502020204030204" pitchFamily="34" charset="0"/>
            </a:endParaRP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</a:rPr>
              <a:t>  Scalable and extensible backend architecture</a:t>
            </a:r>
            <a:r>
              <a:rPr lang="en-US" sz="2800" dirty="0">
                <a:latin typeface="Calibri" panose="020F0502020204030204" pitchFamily="34" charset="0"/>
              </a:rPr>
              <a:t> using MongoDB</a:t>
            </a:r>
            <a:r>
              <a:rPr lang="en-US" sz="2800" dirty="0">
                <a:effectLst/>
                <a:latin typeface="Calibri" panose="020F0502020204030204" pitchFamily="34" charset="0"/>
              </a:rPr>
              <a:t>. (4 </a:t>
            </a:r>
            <a:r>
              <a:rPr lang="en-US" sz="2800" dirty="0" err="1">
                <a:effectLst/>
                <a:latin typeface="Calibri" panose="020F0502020204030204" pitchFamily="34" charset="0"/>
              </a:rPr>
              <a:t>hrs</a:t>
            </a:r>
            <a:r>
              <a:rPr lang="en-US" sz="2800" dirty="0">
                <a:effectLst/>
                <a:latin typeface="Calibri" panose="020F050202020403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sz="4400" b="1" dirty="0">
                <a:effectLst/>
                <a:latin typeface="Calibri" panose="020F0502020204030204" pitchFamily="34" charset="0"/>
              </a:rPr>
              <a:t> Future Enhancements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1892969"/>
            <a:ext cx="8238423" cy="3641558"/>
          </a:xfrm>
        </p:spPr>
        <p:txBody>
          <a:bodyPr>
            <a:normAutofit/>
          </a:bodyPr>
          <a:lstStyle/>
          <a:p>
            <a:pPr rtl="0" fontAlgn="ctr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</a:rPr>
              <a:t>User Features</a:t>
            </a:r>
            <a:r>
              <a:rPr lang="en-US" sz="28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buFont typeface="Courier New" panose="02070309020205020404" pitchFamily="49" charset="0"/>
              <a:buChar char="o"/>
            </a:pPr>
            <a:r>
              <a:rPr lang="en-US" sz="2800" dirty="0">
                <a:effectLst/>
                <a:latin typeface="Calibri" panose="020F0502020204030204" pitchFamily="34" charset="0"/>
              </a:rPr>
              <a:t>Add users table to store name, email, password</a:t>
            </a:r>
          </a:p>
          <a:p>
            <a:pPr marL="742950" lvl="1" indent="-285750" rtl="0" fontAlgn="ctr">
              <a:buFont typeface="Courier New" panose="02070309020205020404" pitchFamily="49" charset="0"/>
              <a:buChar char="o"/>
            </a:pPr>
            <a:r>
              <a:rPr lang="en-US" sz="2800" dirty="0">
                <a:effectLst/>
                <a:latin typeface="Calibri" panose="020F0502020204030204" pitchFamily="34" charset="0"/>
              </a:rPr>
              <a:t>Add role-based access (e.g., admin vs. user).</a:t>
            </a:r>
          </a:p>
          <a:p>
            <a:pPr marL="742950" lvl="1" indent="-285750" rtl="0" fontAlgn="ctr">
              <a:buFont typeface="Courier New" panose="02070309020205020404" pitchFamily="49" charset="0"/>
              <a:buChar char="o"/>
            </a:pPr>
            <a:r>
              <a:rPr lang="en-US" sz="2800" dirty="0">
                <a:effectLst/>
                <a:latin typeface="Calibri" panose="020F0502020204030204" pitchFamily="34" charset="0"/>
              </a:rPr>
              <a:t>Multi-language support for comments.</a:t>
            </a:r>
          </a:p>
          <a:p>
            <a:pPr marL="457200" lvl="1" indent="0" rtl="0" fontAlgn="ctr">
              <a:buNone/>
            </a:pPr>
            <a:endParaRPr lang="en-US" sz="2800" dirty="0">
              <a:effectLst/>
              <a:latin typeface="Calibri" panose="020F0502020204030204" pitchFamily="34" charset="0"/>
            </a:endParaRPr>
          </a:p>
          <a:p>
            <a:pPr rtl="0" fontAlgn="ctr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Calibri" panose="020F0502020204030204" pitchFamily="34" charset="0"/>
              </a:rPr>
              <a:t>PDF Enhancements</a:t>
            </a:r>
            <a:r>
              <a:rPr lang="en-US" sz="28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buFont typeface="Courier New" panose="02070309020205020404" pitchFamily="49" charset="0"/>
              <a:buChar char="o"/>
            </a:pPr>
            <a:r>
              <a:rPr lang="en-US" sz="2800" dirty="0">
                <a:effectLst/>
                <a:latin typeface="Calibri" panose="020F0502020204030204" pitchFamily="34" charset="0"/>
              </a:rPr>
              <a:t>Customize layout and formatting.</a:t>
            </a:r>
          </a:p>
          <a:p>
            <a:pPr marL="742950" lvl="1" indent="-285750" rtl="0" fontAlgn="ctr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Create User Interface </a:t>
            </a:r>
            <a:endParaRPr lang="en-US" sz="2800" dirty="0">
              <a:effectLst/>
              <a:latin typeface="Calibri" panose="020F0502020204030204" pitchFamily="34" charset="0"/>
            </a:endParaRPr>
          </a:p>
          <a:p>
            <a:pPr rtl="0" fontAlgn="ctr">
              <a:buFont typeface="Arial" panose="020B0604020202020204" pitchFamily="34" charset="0"/>
              <a:buChar char="•"/>
            </a:pPr>
            <a:endParaRPr lang="en-US" sz="2800" b="1" dirty="0">
              <a:effectLst/>
              <a:latin typeface="Calibri" panose="020F0502020204030204" pitchFamily="34" charset="0"/>
            </a:endParaRPr>
          </a:p>
          <a:p>
            <a:endParaRPr lang="en-US" sz="2800" b="1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{C9138D1C-C52A-4297-9946-6CB285A71DD9}tf33968143_win32</Template>
  <TotalTime>155</TotalTime>
  <Words>434</Words>
  <Application>Microsoft Office PowerPoint</Application>
  <PresentationFormat>Widescreen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Courier New</vt:lpstr>
      <vt:lpstr>Custom</vt:lpstr>
      <vt:lpstr>Create an ebook  The bible with your comments  A Secure, Token-Based API for Managing Personalized Bible Comments</vt:lpstr>
      <vt:lpstr>Project Overview</vt:lpstr>
      <vt:lpstr>Technology Stack  Backend: Node.js, Express.js MongoDB for database management. REDIS FOR CACHING SCRIPTURE TEXT JSON Web Tokens (JWT) for secure authentication Pagination in ebook  Frontend: Postman for API testing and debugging. Swagger for API documentation.  Utilities: curl for manual endpoint testing. Logging with Winston.   </vt:lpstr>
      <vt:lpstr>User Authentication with JWT  Why JWT? Stateless and secure.   How it Works:  Users receive a token upon login. Token includes a userId to personalize requests. Token is validated on every request for secure access.  </vt:lpstr>
      <vt:lpstr>Core API Endpoints"</vt:lpstr>
      <vt:lpstr>Database design</vt:lpstr>
      <vt:lpstr>Project Proposal</vt:lpstr>
      <vt:lpstr> 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Mama Word</dc:creator>
  <cp:lastModifiedBy>Mama Word</cp:lastModifiedBy>
  <cp:revision>2</cp:revision>
  <dcterms:created xsi:type="dcterms:W3CDTF">2024-12-11T15:32:46Z</dcterms:created>
  <dcterms:modified xsi:type="dcterms:W3CDTF">2024-12-12T03:33:07Z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